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90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18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94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8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1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01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99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1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48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47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C64F2-052A-46F7-B8C1-10070C24D507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D8A89-F518-4A2D-A079-BD04BFD9C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50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581008-A94A-4E1A-9DDD-E1E18FC8C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68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94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89AEA0-43BD-41B9-BB42-67C2F5723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487871" y="1463924"/>
            <a:ext cx="10028050" cy="709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38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Лист A4 (210x297 мм)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Захаров</dc:creator>
  <cp:lastModifiedBy>Владимир Захаров</cp:lastModifiedBy>
  <cp:revision>3</cp:revision>
  <dcterms:created xsi:type="dcterms:W3CDTF">2020-04-01T09:30:25Z</dcterms:created>
  <dcterms:modified xsi:type="dcterms:W3CDTF">2020-04-01T11:01:19Z</dcterms:modified>
</cp:coreProperties>
</file>